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6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5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7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6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2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929769F-E453-49BE-9219-A1F806B6A9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5DC74F7-6157-460F-9429-FBDAF4E84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7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9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53" y="1687223"/>
            <a:ext cx="11279573" cy="42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and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5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437045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Stem And Leaf Plots: a way to organize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01964" y="2172393"/>
          <a:ext cx="491951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759"/>
                <a:gridCol w="2459759"/>
              </a:tblGrid>
              <a:tr h="44810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Leaf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108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108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108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108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108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0  7  8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108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AutoNum type="arabicPlain" startAt="2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108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545773" y="2701636"/>
            <a:ext cx="1174172" cy="5403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19945" y="2971799"/>
            <a:ext cx="29094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41127" y="2556164"/>
            <a:ext cx="231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represents the number 63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59182" y="5825836"/>
            <a:ext cx="1174172" cy="5403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19945" y="6078682"/>
            <a:ext cx="2722419" cy="1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61018" y="5825836"/>
            <a:ext cx="231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represents the number 125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62354" y="3632168"/>
            <a:ext cx="2317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no numbers in the 70’s for this set of data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582141" y="3241963"/>
            <a:ext cx="1174172" cy="5403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3719944" y="3519052"/>
            <a:ext cx="3342410" cy="574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4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2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Complete a stem-and-leaf plot for the following list of grades on a recent test:</a:t>
            </a:r>
            <a:endParaRPr lang="en-US" dirty="0"/>
          </a:p>
          <a:p>
            <a:r>
              <a:rPr lang="en-US" b="1" dirty="0"/>
              <a:t>73,  42,  67,  78,  99,  84,  91,  82,  86,  94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First, put the list in order:</a:t>
            </a:r>
            <a:endParaRPr lang="en-US" dirty="0"/>
          </a:p>
          <a:p>
            <a:r>
              <a:rPr lang="en-US" dirty="0"/>
              <a:t>42,  67,  73,  78,  82,  84,  86,  91,  94,  </a:t>
            </a:r>
            <a:r>
              <a:rPr lang="en-US" dirty="0" smtClean="0"/>
              <a:t>99</a:t>
            </a:r>
          </a:p>
          <a:p>
            <a:endParaRPr lang="en-US" dirty="0"/>
          </a:p>
          <a:p>
            <a:r>
              <a:rPr lang="en-US" dirty="0" smtClean="0"/>
              <a:t>Then, create the table.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stem-and-leaf plot, with tit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6"/>
          <a:stretch/>
        </p:blipFill>
        <p:spPr bwMode="auto">
          <a:xfrm>
            <a:off x="7710055" y="2847108"/>
            <a:ext cx="2150918" cy="354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43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2400" y="1797628"/>
            <a:ext cx="9720071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Subjects in a psychological study were timed while completing a certain task. Complete a stem and leaf plot for the following list of times:</a:t>
            </a:r>
          </a:p>
          <a:p>
            <a:r>
              <a:rPr lang="en-US" b="1" dirty="0"/>
              <a:t>7.6,  8.1,  9.2,  6.8,  5.9,  6.2,  6.1,   </a:t>
            </a:r>
            <a:br>
              <a:rPr lang="en-US" b="1" dirty="0"/>
            </a:br>
            <a:r>
              <a:rPr lang="en-US" b="1" dirty="0"/>
              <a:t>5.8,  7.3,  8.1,  8.8,  7.4,  7.7,  </a:t>
            </a:r>
            <a:r>
              <a:rPr lang="en-US" b="1" dirty="0" smtClean="0"/>
              <a:t>8.2</a:t>
            </a:r>
          </a:p>
          <a:p>
            <a:endParaRPr lang="en-US" b="1" dirty="0"/>
          </a:p>
          <a:p>
            <a:r>
              <a:rPr lang="en-US" b="1" dirty="0" smtClean="0"/>
              <a:t>First, put them in order:</a:t>
            </a:r>
          </a:p>
          <a:p>
            <a:r>
              <a:rPr lang="en-US" dirty="0"/>
              <a:t>5.8,  5.9,  6.1,  6.2,  6.8,  </a:t>
            </a:r>
            <a:br>
              <a:rPr lang="en-US" dirty="0"/>
            </a:br>
            <a:r>
              <a:rPr lang="en-US" dirty="0"/>
              <a:t>  7.3,  7.4,  7.6,  7.7,  8.1,  </a:t>
            </a:r>
            <a:br>
              <a:rPr lang="en-US" dirty="0"/>
            </a:br>
            <a:r>
              <a:rPr lang="en-US" dirty="0"/>
              <a:t>   8.1,  8.2,  8.8,  </a:t>
            </a:r>
            <a:r>
              <a:rPr lang="en-US" dirty="0" smtClean="0"/>
              <a:t>9.2</a:t>
            </a:r>
          </a:p>
          <a:p>
            <a:r>
              <a:rPr lang="en-US" dirty="0" smtClean="0"/>
              <a:t>Then, Create the stem and leaf plot.</a:t>
            </a:r>
            <a:endParaRPr lang="en-US" dirty="0"/>
          </a:p>
        </p:txBody>
      </p:sp>
      <p:pic>
        <p:nvPicPr>
          <p:cNvPr id="2052" name="Picture 4" descr="stem-and-leaf plot, with key and 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920" y="2220190"/>
            <a:ext cx="3003261" cy="399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8052955" y="5704609"/>
            <a:ext cx="3345872" cy="7377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55227" y="5181389"/>
            <a:ext cx="2763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NOTICE THE KEY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25591" y="5704609"/>
            <a:ext cx="550718" cy="280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11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528" y="2057400"/>
            <a:ext cx="9720071" cy="1839191"/>
          </a:xfrm>
        </p:spPr>
        <p:txBody>
          <a:bodyPr/>
          <a:lstStyle/>
          <a:p>
            <a:r>
              <a:rPr lang="en-US" b="1" dirty="0" smtClean="0"/>
              <a:t>List all of the numbers used to create this</a:t>
            </a:r>
          </a:p>
          <a:p>
            <a:r>
              <a:rPr lang="en-US" b="1" dirty="0" smtClean="0"/>
              <a:t>Stem and leaf plot.</a:t>
            </a:r>
          </a:p>
          <a:p>
            <a:r>
              <a:rPr lang="en-US" b="1" dirty="0" smtClean="0"/>
              <a:t>Make sure to look at the key!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6" name="Picture 4" descr="stem-and-leaf 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420" y="1757074"/>
            <a:ext cx="4875382" cy="247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2400" y="4925292"/>
            <a:ext cx="932521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100,  110,  120,  130,  130,  150,  160,  170,  170,  </a:t>
            </a:r>
            <a:r>
              <a:rPr lang="en-US" sz="2800" b="1" dirty="0" smtClean="0"/>
              <a:t>190, 210</a:t>
            </a:r>
            <a:r>
              <a:rPr lang="en-US" sz="2800" b="1" dirty="0"/>
              <a:t>,  230,  240,  260,  270,  270,  </a:t>
            </a:r>
            <a:r>
              <a:rPr lang="en-US" sz="2800" b="1" dirty="0" smtClean="0"/>
              <a:t>280</a:t>
            </a:r>
            <a:r>
              <a:rPr lang="en-US" sz="2800" b="1" dirty="0"/>
              <a:t>,</a:t>
            </a:r>
            <a:r>
              <a:rPr lang="en-US" sz="2800" b="1" dirty="0" smtClean="0"/>
              <a:t> </a:t>
            </a:r>
            <a:r>
              <a:rPr lang="en-US" sz="2800" b="1" dirty="0"/>
              <a:t> 290,  290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61" y="1941369"/>
            <a:ext cx="10324675" cy="30047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3101" y="4946073"/>
            <a:ext cx="6421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out the scores of each player:</a:t>
            </a:r>
          </a:p>
          <a:p>
            <a:r>
              <a:rPr lang="en-US" dirty="0" smtClean="0"/>
              <a:t>0,0,2,4,7,7,9,11,11,13,18,20</a:t>
            </a:r>
          </a:p>
          <a:p>
            <a:endParaRPr lang="en-US" dirty="0"/>
          </a:p>
          <a:p>
            <a:r>
              <a:rPr lang="en-US" dirty="0" smtClean="0"/>
              <a:t>Add the player scores to get the score for the team:</a:t>
            </a:r>
          </a:p>
          <a:p>
            <a:r>
              <a:rPr lang="en-US" dirty="0" smtClean="0"/>
              <a:t>0+0+2+4+7+7+9+11+11+13+18+20 = </a:t>
            </a:r>
            <a:r>
              <a:rPr lang="en-US" sz="2400" dirty="0" smtClean="0">
                <a:solidFill>
                  <a:srgbClr val="FF0000"/>
                </a:solidFill>
              </a:rPr>
              <a:t>102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0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89" y="1750000"/>
            <a:ext cx="10478920" cy="506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6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245" y="1851746"/>
            <a:ext cx="10557707" cy="44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</TotalTime>
  <Words>156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PowerPoint Presentation</vt:lpstr>
      <vt:lpstr>Statistics and Probability</vt:lpstr>
      <vt:lpstr>Stem And Leaf Plots: a way to organize Data</vt:lpstr>
      <vt:lpstr>Example #1</vt:lpstr>
      <vt:lpstr>Example #2</vt:lpstr>
      <vt:lpstr>Example #3</vt:lpstr>
      <vt:lpstr>Try this…</vt:lpstr>
      <vt:lpstr>Try This…</vt:lpstr>
      <vt:lpstr>Try This…</vt:lpstr>
      <vt:lpstr>More Practice…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Kocis, Alyssa D.</dc:creator>
  <cp:lastModifiedBy>Kocis, Alyssa D.</cp:lastModifiedBy>
  <cp:revision>1</cp:revision>
  <dcterms:created xsi:type="dcterms:W3CDTF">2016-05-19T05:45:28Z</dcterms:created>
  <dcterms:modified xsi:type="dcterms:W3CDTF">2016-05-19T05:47:01Z</dcterms:modified>
</cp:coreProperties>
</file>