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437C-D1BE-4923-96B4-552658563B14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781-8D12-4B13-87FA-D442EBB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4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437C-D1BE-4923-96B4-552658563B14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781-8D12-4B13-87FA-D442EBB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1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437C-D1BE-4923-96B4-552658563B14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781-8D12-4B13-87FA-D442EBB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1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437C-D1BE-4923-96B4-552658563B14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781-8D12-4B13-87FA-D442EBB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7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437C-D1BE-4923-96B4-552658563B14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781-8D12-4B13-87FA-D442EBB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437C-D1BE-4923-96B4-552658563B14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781-8D12-4B13-87FA-D442EBB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7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437C-D1BE-4923-96B4-552658563B14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781-8D12-4B13-87FA-D442EBB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7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437C-D1BE-4923-96B4-552658563B14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781-8D12-4B13-87FA-D442EBB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2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437C-D1BE-4923-96B4-552658563B14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781-8D12-4B13-87FA-D442EBB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7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437C-D1BE-4923-96B4-552658563B14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781-8D12-4B13-87FA-D442EBB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437C-D1BE-4923-96B4-552658563B14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C781-8D12-4B13-87FA-D442EBB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0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5437C-D1BE-4923-96B4-552658563B14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C781-8D12-4B13-87FA-D442EBBE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1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72" y="1"/>
            <a:ext cx="11158928" cy="67214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Mystique Monday 4-11</a:t>
            </a:r>
            <a:br>
              <a:rPr lang="en-US" dirty="0" smtClean="0"/>
            </a:br>
            <a:r>
              <a:rPr lang="en-US" sz="3600" dirty="0" smtClean="0"/>
              <a:t>1. Use the image below to answer. Each triangle has a sum of ___°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2. An angle measures 42 degrees more than twice its supplement. What are the two angle measures?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3.  </a:t>
            </a:r>
            <a:r>
              <a:rPr lang="en-US" sz="3600" u="sng" dirty="0" smtClean="0"/>
              <a:t>3/5 </a:t>
            </a:r>
            <a:r>
              <a:rPr lang="en-US" sz="3600" dirty="0" smtClean="0"/>
              <a:t>	=  </a:t>
            </a:r>
            <a:r>
              <a:rPr lang="en-US" sz="3600" u="sng" dirty="0" smtClean="0"/>
              <a:t> g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 </a:t>
            </a:r>
            <a:r>
              <a:rPr lang="en-US" sz="3600" dirty="0" smtClean="0"/>
              <a:t>       4             15 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9871" y="1963711"/>
            <a:ext cx="3202993" cy="19217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865" y="1972747"/>
            <a:ext cx="3182528" cy="20686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606" y="2311569"/>
            <a:ext cx="2775069" cy="17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715100"/>
            <a:ext cx="1876302" cy="9025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4563589" y="2611881"/>
            <a:ext cx="1555667" cy="1389413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7968343" y="2228696"/>
            <a:ext cx="3385457" cy="1772598"/>
          </a:xfrm>
          <a:prstGeom prst="parallelogram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 of Parallelograms (4-sided shapes with 2 pairs of parallel sides)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bh</a:t>
            </a:r>
            <a:r>
              <a:rPr lang="en-US" dirty="0" smtClean="0"/>
              <a:t> (base · height) or </a:t>
            </a:r>
            <a:r>
              <a:rPr lang="en-US" dirty="0" err="1" smtClean="0"/>
              <a:t>lw</a:t>
            </a:r>
            <a:r>
              <a:rPr lang="en-US" dirty="0" smtClean="0"/>
              <a:t> (length · width)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3in	       5cm			        	  7in		         8in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6in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     5cm				 11in</a:t>
            </a:r>
          </a:p>
          <a:p>
            <a:pPr marL="0" indent="0">
              <a:buNone/>
            </a:pPr>
            <a:r>
              <a:rPr lang="en-US" dirty="0" smtClean="0"/>
              <a:t>A = 6in(3in)			A = (5cm)2			A = 11in(7in)</a:t>
            </a:r>
          </a:p>
          <a:p>
            <a:pPr marL="0" indent="0">
              <a:buNone/>
            </a:pPr>
            <a:r>
              <a:rPr lang="en-US" dirty="0" smtClean="0"/>
              <a:t>A = 18in</a:t>
            </a:r>
            <a:r>
              <a:rPr lang="en-US" baseline="45000" dirty="0" smtClean="0"/>
              <a:t>2</a:t>
            </a:r>
            <a:r>
              <a:rPr lang="en-US" dirty="0" smtClean="0"/>
              <a:t>			A = 25cm</a:t>
            </a:r>
            <a:r>
              <a:rPr lang="en-US" baseline="45000" dirty="0" smtClean="0"/>
              <a:t>2</a:t>
            </a:r>
            <a:r>
              <a:rPr lang="en-US" dirty="0" smtClean="0"/>
              <a:t>			A = 77in</a:t>
            </a:r>
            <a:r>
              <a:rPr lang="en-US" baseline="45000" dirty="0" smtClean="0"/>
              <a:t>2</a:t>
            </a:r>
            <a:endParaRPr lang="en-US" baseline="45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419605" y="2228696"/>
            <a:ext cx="11876" cy="1772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966358" y="2445626"/>
            <a:ext cx="2576945" cy="2922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/>
          <p:cNvSpPr/>
          <p:nvPr/>
        </p:nvSpPr>
        <p:spPr>
          <a:xfrm>
            <a:off x="7885216" y="1995055"/>
            <a:ext cx="3621974" cy="337259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/>
          <p:cNvSpPr/>
          <p:nvPr/>
        </p:nvSpPr>
        <p:spPr>
          <a:xfrm>
            <a:off x="838200" y="2611881"/>
            <a:ext cx="2415639" cy="275576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4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ocess 5"/>
          <p:cNvSpPr/>
          <p:nvPr/>
        </p:nvSpPr>
        <p:spPr>
          <a:xfrm>
            <a:off x="7030192" y="2066305"/>
            <a:ext cx="4120738" cy="217318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961901" y="2066305"/>
            <a:ext cx="3550722" cy="3788229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66304"/>
          </a:xfrm>
        </p:spPr>
        <p:txBody>
          <a:bodyPr/>
          <a:lstStyle/>
          <a:p>
            <a:r>
              <a:rPr lang="en-US" dirty="0" smtClean="0"/>
              <a:t>Find Area of each shape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						2.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   12in			5cm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							9.3cm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6.8in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621974" y="2066305"/>
            <a:ext cx="0" cy="3788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35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Assignment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9705" y="2068643"/>
            <a:ext cx="1008838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Page 432 Complete question 1-7 and 16</a:t>
            </a:r>
          </a:p>
          <a:p>
            <a:r>
              <a:rPr lang="en-US" sz="2700" dirty="0" smtClean="0"/>
              <a:t>Page 433 Complete question 19,  </a:t>
            </a:r>
          </a:p>
          <a:p>
            <a:r>
              <a:rPr lang="en-US" sz="2700" dirty="0"/>
              <a:t>	</a:t>
            </a:r>
            <a:r>
              <a:rPr lang="en-US" sz="2700" dirty="0" smtClean="0"/>
              <a:t>H: Complete Question 25, </a:t>
            </a:r>
          </a:p>
          <a:p>
            <a:r>
              <a:rPr lang="en-US" sz="2700" dirty="0"/>
              <a:t>	</a:t>
            </a:r>
            <a:r>
              <a:rPr lang="en-US" sz="2700" dirty="0" smtClean="0"/>
              <a:t>M7: Complete Question 26, </a:t>
            </a:r>
          </a:p>
          <a:p>
            <a:r>
              <a:rPr lang="en-US" sz="2700" dirty="0"/>
              <a:t>	</a:t>
            </a:r>
            <a:r>
              <a:rPr lang="en-US" sz="2700" dirty="0" smtClean="0"/>
              <a:t>and all complete question 27</a:t>
            </a:r>
          </a:p>
          <a:p>
            <a:endParaRPr lang="en-US" dirty="0" smtClean="0"/>
          </a:p>
          <a:p>
            <a:r>
              <a:rPr lang="en-US" dirty="0" smtClean="0"/>
              <a:t>Work for 20 minutes, then we will take notes on area of triangles.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5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1864426" y="2256312"/>
            <a:ext cx="1567543" cy="2042556"/>
          </a:xfrm>
          <a:prstGeom prst="rt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6377049" y="2327565"/>
            <a:ext cx="5474525" cy="2101932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00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Area of Triangle – ½ </a:t>
            </a:r>
            <a:r>
              <a:rPr lang="en-US" dirty="0" err="1" smtClean="0"/>
              <a:t>bh</a:t>
            </a:r>
            <a:r>
              <a:rPr lang="en-US" dirty="0" smtClean="0"/>
              <a:t> or </a:t>
            </a:r>
            <a:r>
              <a:rPr lang="en-US" u="sng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        2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						2. </a:t>
            </a:r>
            <a:br>
              <a:rPr lang="en-US" dirty="0" smtClean="0"/>
            </a:br>
            <a:r>
              <a:rPr lang="en-US" dirty="0" smtClean="0"/>
              <a:t>										11ft</a:t>
            </a:r>
            <a:br>
              <a:rPr lang="en-US" dirty="0" smtClean="0"/>
            </a:br>
            <a:r>
              <a:rPr lang="en-US" dirty="0" smtClean="0"/>
              <a:t>    8in       9.1in 					    8ft		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   5in                                               13ft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108374" y="2327565"/>
            <a:ext cx="23751" cy="21019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Process 7"/>
          <p:cNvSpPr/>
          <p:nvPr/>
        </p:nvSpPr>
        <p:spPr>
          <a:xfrm>
            <a:off x="1377537" y="2256312"/>
            <a:ext cx="2541320" cy="26125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>
            <a:off x="6622472" y="2458194"/>
            <a:ext cx="5569528" cy="24106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67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Assignment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9528" y="2098622"/>
            <a:ext cx="915899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Page 436 Complete Question 1-3, 13-16</a:t>
            </a:r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Homework IN BLUE WORKBOOK: Page 116 # 1-8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5739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4970</TotalTime>
  <Words>72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Mystique Monday 4-11 1. Use the image below to answer. Each triangle has a sum of ___°      2. An angle measures 42 degrees more than twice its supplement. What are the two angle measures?  3.  3/5  =   g          4             15 </vt:lpstr>
      <vt:lpstr>AREA of Parallelograms (4-sided shapes with 2 pairs of parallel sides)</vt:lpstr>
      <vt:lpstr>Find Area of each shape  1.       2.        12in   5cm           9.3cm        6.8in</vt:lpstr>
      <vt:lpstr>Today’s Assignment </vt:lpstr>
      <vt:lpstr>Area of Triangle – ½ bh or bh              2  1.      2.            11ft     8in       9.1in          8ft         5in                                               13ft  </vt:lpstr>
      <vt:lpstr>Continue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Meyers, John E.</dc:creator>
  <cp:lastModifiedBy>Hibbler, Shatisha A.</cp:lastModifiedBy>
  <cp:revision>14</cp:revision>
  <dcterms:created xsi:type="dcterms:W3CDTF">2016-04-07T15:37:27Z</dcterms:created>
  <dcterms:modified xsi:type="dcterms:W3CDTF">2016-04-11T12:46:57Z</dcterms:modified>
</cp:coreProperties>
</file>