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3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3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4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1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5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9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5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4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8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9F61-5F5F-5C4F-86E2-0A85285C95F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3CAF-9B4D-ED42-8153-027F61F62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2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1.png"/><Relationship Id="rId7" Type="http://schemas.openxmlformats.org/officeDocument/2006/relationships/image" Target="../media/image7.png"/><Relationship Id="rId8" Type="http://schemas.openxmlformats.org/officeDocument/2006/relationships/image" Target="../media/image13.png"/><Relationship Id="rId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11.png"/><Relationship Id="rId7" Type="http://schemas.openxmlformats.org/officeDocument/2006/relationships/image" Target="../media/image19.png"/><Relationship Id="rId8" Type="http://schemas.openxmlformats.org/officeDocument/2006/relationships/image" Target="../media/image1.png"/><Relationship Id="rId9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52800"/>
            <a:ext cx="9144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-7374"/>
            <a:ext cx="2286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0219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Showcard Gothic" panose="04020904020102020604" pitchFamily="82" charset="0"/>
              </a:rPr>
              <a:t>TASKCARD #1</a:t>
            </a:r>
            <a:endParaRPr lang="en-US" sz="3200" dirty="0">
              <a:solidFill>
                <a:srgbClr val="FF000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Showcard Gothic" panose="04020904020102020604" pitchFamily="82" charset="0"/>
              </a:rPr>
              <a:t>TASKCARD #2</a:t>
            </a:r>
            <a:endParaRPr lang="en-US" sz="3200" dirty="0">
              <a:solidFill>
                <a:srgbClr val="00B05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219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Showcard Gothic" panose="04020904020102020604" pitchFamily="82" charset="0"/>
              </a:rPr>
              <a:t>TASKCARD #3</a:t>
            </a:r>
            <a:endParaRPr lang="en-US" sz="3200" dirty="0">
              <a:solidFill>
                <a:srgbClr val="00B0F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Showcard Gothic" panose="04020904020102020604" pitchFamily="82" charset="0"/>
              </a:rPr>
              <a:t>TASKCARD #4</a:t>
            </a:r>
            <a:endParaRPr lang="en-US" sz="3200" dirty="0">
              <a:solidFill>
                <a:srgbClr val="7030A0"/>
              </a:solidFill>
              <a:latin typeface="Showcard Gothic" panose="04020904020102020604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3119" y="1121366"/>
                <a:ext cx="3200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 ∗</m:t>
                      </m:r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19" y="1121366"/>
                <a:ext cx="32004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95900" y="1077121"/>
                <a:ext cx="3200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𝟐𝟎</m:t>
                      </m:r>
                      <m:r>
                        <a:rPr lang="en-US" sz="3200" b="1" i="1" smtClean="0">
                          <a:latin typeface="Cambria Math"/>
                        </a:rPr>
                        <m:t> −</m:t>
                      </m:r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  <m:r>
                        <a:rPr lang="en-US" sz="3200" b="1" i="1" baseline="30000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3200" b="1" i="1" baseline="30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1077121"/>
                <a:ext cx="32004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3119" y="4495799"/>
                <a:ext cx="3200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𝟔</m:t>
                      </m:r>
                      <m:r>
                        <a:rPr lang="en-US" sz="3200" b="1" i="1" smtClean="0">
                          <a:latin typeface="Cambria Math"/>
                        </a:rPr>
                        <m:t> ÷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𝟗</m:t>
                      </m:r>
                      <m:r>
                        <a:rPr lang="en-US" sz="3200" b="1" i="1" smtClean="0">
                          <a:latin typeface="Cambria Math"/>
                        </a:rPr>
                        <m:t> −</m:t>
                      </m:r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19" y="4495799"/>
                <a:ext cx="32004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32771" y="4522838"/>
                <a:ext cx="30639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3200" b="1" i="1"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latin typeface="Cambria Math"/>
                        </a:rPr>
                        <m:t>𝟐</m:t>
                      </m:r>
                      <m:r>
                        <a:rPr lang="en-US" sz="3200" b="1" i="1">
                          <a:latin typeface="Cambria Math"/>
                        </a:rPr>
                        <m:t>÷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771" y="4522838"/>
                <a:ext cx="3063977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096" y="2065069"/>
            <a:ext cx="950976" cy="9509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75" y="2012368"/>
            <a:ext cx="950976" cy="9509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096" y="5563682"/>
            <a:ext cx="950976" cy="9509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9" y="5563682"/>
            <a:ext cx="950976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1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52800"/>
            <a:ext cx="9144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-7374"/>
            <a:ext cx="2286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0219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Showcard Gothic" panose="04020904020102020604" pitchFamily="82" charset="0"/>
              </a:rPr>
              <a:t>TASKCARD #5</a:t>
            </a:r>
            <a:endParaRPr lang="en-US" sz="3200" dirty="0">
              <a:solidFill>
                <a:srgbClr val="FF000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Showcard Gothic" panose="04020904020102020604" pitchFamily="82" charset="0"/>
              </a:rPr>
              <a:t>TASKCARD #6</a:t>
            </a:r>
            <a:endParaRPr lang="en-US" sz="3200" dirty="0">
              <a:solidFill>
                <a:srgbClr val="00B05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219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Showcard Gothic" panose="04020904020102020604" pitchFamily="82" charset="0"/>
              </a:rPr>
              <a:t>TASKCARD #7</a:t>
            </a:r>
            <a:endParaRPr lang="en-US" sz="3200" dirty="0">
              <a:solidFill>
                <a:srgbClr val="00B0F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Showcard Gothic" panose="04020904020102020604" pitchFamily="82" charset="0"/>
              </a:rPr>
              <a:t>TASKCARD #8</a:t>
            </a:r>
            <a:endParaRPr lang="en-US" sz="3200" dirty="0">
              <a:solidFill>
                <a:srgbClr val="7030A0"/>
              </a:solidFill>
              <a:latin typeface="Showcard Gothic" panose="04020904020102020604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3119" y="1052458"/>
                <a:ext cx="3200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𝟔</m:t>
                      </m:r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r>
                        <a:rPr lang="en-US" sz="3200" b="1" i="1" baseline="30000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−(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 ∗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19" y="1052458"/>
                <a:ext cx="32004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4058" y="1081955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r>
                        <a:rPr lang="en-US" sz="3200" b="1" i="1" smtClean="0">
                          <a:latin typeface="Cambria Math"/>
                        </a:rPr>
                        <m:t>𝟏𝟎</m:t>
                      </m:r>
                      <m:r>
                        <a:rPr lang="en-US" sz="3200" b="1" i="1" smtClean="0">
                          <a:latin typeface="Cambria Math"/>
                        </a:rPr>
                        <m:t> −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÷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  <m:r>
                        <a:rPr lang="en-US" sz="3200" b="1" i="1" smtClean="0">
                          <a:latin typeface="Cambria Math"/>
                        </a:rPr>
                        <m:t>∗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58" y="1081955"/>
                <a:ext cx="34290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8819" y="4483265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𝟕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19" y="4483265"/>
                <a:ext cx="34290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4495800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latin typeface="Cambria Math"/>
                        </a:rPr>
                        <m:t>∗</m:t>
                      </m:r>
                      <m:r>
                        <a:rPr lang="en-US" sz="3200" b="1" i="1" smtClean="0">
                          <a:latin typeface="Cambria Math"/>
                        </a:rPr>
                        <m:t>𝟑𝟐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495800"/>
                <a:ext cx="34290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304" y="2069985"/>
            <a:ext cx="950976" cy="9509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9" y="2079817"/>
            <a:ext cx="950976" cy="9509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304" y="5565353"/>
            <a:ext cx="950976" cy="9509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33" y="5538167"/>
            <a:ext cx="950976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96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52800"/>
            <a:ext cx="9144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-7374"/>
            <a:ext cx="2286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0219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Showcard Gothic" panose="04020904020102020604" pitchFamily="82" charset="0"/>
              </a:rPr>
              <a:t>TASKCARD #9</a:t>
            </a:r>
            <a:endParaRPr lang="en-US" sz="3200" dirty="0">
              <a:solidFill>
                <a:srgbClr val="FF000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Showcard Gothic" panose="04020904020102020604" pitchFamily="82" charset="0"/>
              </a:rPr>
              <a:t>TASKCARD #10</a:t>
            </a:r>
            <a:endParaRPr lang="en-US" sz="3200" dirty="0">
              <a:solidFill>
                <a:srgbClr val="00B05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219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Showcard Gothic" panose="04020904020102020604" pitchFamily="82" charset="0"/>
              </a:rPr>
              <a:t>TASKCARD #11</a:t>
            </a:r>
            <a:endParaRPr lang="en-US" sz="3200" dirty="0">
              <a:solidFill>
                <a:srgbClr val="00B0F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Showcard Gothic" panose="04020904020102020604" pitchFamily="82" charset="0"/>
              </a:rPr>
              <a:t>TASKCARD #12</a:t>
            </a:r>
            <a:endParaRPr lang="en-US" sz="3200" dirty="0">
              <a:solidFill>
                <a:srgbClr val="7030A0"/>
              </a:solidFill>
              <a:latin typeface="Showcard Gothic" panose="04020904020102020604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5913" y="1087116"/>
                <a:ext cx="3200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3200" b="1" i="1"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latin typeface="Cambria Math"/>
                        </a:rPr>
                        <m:t>𝟑</m:t>
                      </m:r>
                      <m:r>
                        <a:rPr lang="en-US" sz="3200" b="1" i="1">
                          <a:latin typeface="Cambria Math"/>
                        </a:rPr>
                        <m:t>÷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13" y="1087116"/>
                <a:ext cx="32004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1600" y="990600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  <m:r>
                        <a:rPr lang="en-US" sz="3200" b="1" i="1" baseline="30000" smtClean="0">
                          <a:latin typeface="Cambria Math"/>
                        </a:rPr>
                        <m:t>𝟐</m:t>
                      </m:r>
                      <m:r>
                        <a:rPr lang="en-US" sz="3200" b="1" i="1">
                          <a:latin typeface="Cambria Math"/>
                        </a:rPr>
                        <m:t>÷</m:t>
                      </m:r>
                      <m:r>
                        <a:rPr lang="en-US" sz="3200" b="1" i="1" smtClean="0">
                          <a:latin typeface="Cambria Math"/>
                        </a:rPr>
                        <m:t>(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  <m:r>
                        <a:rPr lang="en-US" sz="3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i="1" baseline="30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990600"/>
                <a:ext cx="34290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5913" y="4488675"/>
                <a:ext cx="3200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r>
                        <a:rPr lang="en-US" sz="3200" b="1" i="1" smtClean="0">
                          <a:latin typeface="Cambria Math"/>
                        </a:rPr>
                        <m:t>𝟖</m:t>
                      </m:r>
                      <m:r>
                        <a:rPr lang="en-US" sz="3200" b="1" i="1" smtClean="0">
                          <a:latin typeface="Cambria Math"/>
                        </a:rPr>
                        <m:t>∗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∗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13" y="4488675"/>
                <a:ext cx="32004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08639" y="4488674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𝟏𝟏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639" y="4488674"/>
                <a:ext cx="34290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697" y="2072443"/>
            <a:ext cx="950976" cy="9509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101" y="2063987"/>
            <a:ext cx="950976" cy="9509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12" y="5575185"/>
            <a:ext cx="950976" cy="9509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101" y="5575185"/>
            <a:ext cx="950976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52800"/>
            <a:ext cx="9144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-7374"/>
            <a:ext cx="2286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0219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Showcard Gothic" panose="04020904020102020604" pitchFamily="82" charset="0"/>
              </a:rPr>
              <a:t>TASKCARD #13</a:t>
            </a:r>
            <a:endParaRPr lang="en-US" sz="3200" dirty="0">
              <a:solidFill>
                <a:srgbClr val="FF000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Showcard Gothic" panose="04020904020102020604" pitchFamily="82" charset="0"/>
              </a:rPr>
              <a:t>TASKCARD #14</a:t>
            </a:r>
            <a:endParaRPr lang="en-US" sz="3200" dirty="0">
              <a:solidFill>
                <a:srgbClr val="00B05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219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Showcard Gothic" panose="04020904020102020604" pitchFamily="82" charset="0"/>
              </a:rPr>
              <a:t>TASKCARD #15</a:t>
            </a:r>
            <a:endParaRPr lang="en-US" sz="3200" dirty="0">
              <a:solidFill>
                <a:srgbClr val="00B0F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Showcard Gothic" panose="04020904020102020604" pitchFamily="82" charset="0"/>
              </a:rPr>
              <a:t>TASKCARD #16</a:t>
            </a:r>
            <a:endParaRPr lang="en-US" sz="3200" dirty="0">
              <a:solidFill>
                <a:srgbClr val="7030A0"/>
              </a:solidFill>
              <a:latin typeface="Showcard Gothic" panose="04020904020102020604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8819" y="1066555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  <m:r>
                        <a:rPr lang="en-US" sz="3200" b="1" i="1" smtClean="0">
                          <a:latin typeface="Cambria Math"/>
                        </a:rPr>
                        <m:t>𝟔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𝟏𝟐</m:t>
                      </m:r>
                      <m:r>
                        <a:rPr lang="en-US" sz="3200" b="1" i="1" smtClean="0">
                          <a:latin typeface="Cambria Math"/>
                        </a:rPr>
                        <m:t>+(</m:t>
                      </m:r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latin typeface="Cambria Math"/>
                        </a:rPr>
                        <m:t> ∗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19" y="1066555"/>
                <a:ext cx="34290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74226" y="1066554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𝟖</m:t>
                      </m:r>
                      <m:r>
                        <a:rPr lang="en-US" sz="3200" b="1" i="1" baseline="30000" smtClean="0">
                          <a:latin typeface="Cambria Math"/>
                        </a:rPr>
                        <m:t>𝟐</m:t>
                      </m:r>
                      <m:r>
                        <a:rPr lang="en-US" sz="3200" b="1" i="1"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latin typeface="Cambria Math"/>
                        </a:rPr>
                        <m:t>𝟒</m:t>
                      </m:r>
                      <m:r>
                        <a:rPr lang="en-US" sz="3200" b="1" i="1">
                          <a:latin typeface="Cambria Math"/>
                        </a:rPr>
                        <m:t>÷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226" y="1066554"/>
                <a:ext cx="34290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6361" y="4495800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𝟏𝟖</m:t>
                      </m:r>
                      <m:r>
                        <a:rPr lang="en-US" sz="3200" b="1" i="1">
                          <a:latin typeface="Cambria Math"/>
                        </a:rPr>
                        <m:t>÷</m:t>
                      </m:r>
                      <m:r>
                        <a:rPr lang="en-US" sz="3200" b="1" i="1" smtClean="0">
                          <a:latin typeface="Cambria Math"/>
                        </a:rPr>
                        <m:t>𝟗</m:t>
                      </m:r>
                      <m:r>
                        <a:rPr lang="en-US" sz="3200" b="1" i="1" smtClean="0">
                          <a:latin typeface="Cambria Math"/>
                        </a:rPr>
                        <m:t> ∗</m:t>
                      </m:r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61" y="4495800"/>
                <a:ext cx="34290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74226" y="4495800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𝟓</m:t>
                          </m:r>
                        </m:e>
                      </m:d>
                      <m:r>
                        <a:rPr lang="en-US" sz="3200" b="1" i="1">
                          <a:latin typeface="Cambria Math"/>
                        </a:rPr>
                        <m:t>÷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226" y="4495800"/>
                <a:ext cx="34290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12" y="2083063"/>
            <a:ext cx="950976" cy="9509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353" y="2074607"/>
            <a:ext cx="950976" cy="9509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12" y="5565353"/>
            <a:ext cx="950976" cy="9509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353" y="5538167"/>
            <a:ext cx="950976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2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52800"/>
            <a:ext cx="9144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-7374"/>
            <a:ext cx="2286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0219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Showcard Gothic" panose="04020904020102020604" pitchFamily="82" charset="0"/>
              </a:rPr>
              <a:t>TASKCARD #17</a:t>
            </a:r>
            <a:endParaRPr lang="en-US" sz="3200" dirty="0">
              <a:solidFill>
                <a:srgbClr val="FF000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048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Showcard Gothic" panose="04020904020102020604" pitchFamily="82" charset="0"/>
              </a:rPr>
              <a:t>TASKCARD #18</a:t>
            </a:r>
            <a:endParaRPr lang="en-US" sz="3200" dirty="0">
              <a:solidFill>
                <a:srgbClr val="00B05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219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Showcard Gothic" panose="04020904020102020604" pitchFamily="82" charset="0"/>
              </a:rPr>
              <a:t>TASKCARD #19</a:t>
            </a:r>
            <a:endParaRPr lang="en-US" sz="3200" dirty="0">
              <a:solidFill>
                <a:srgbClr val="00B0F0"/>
              </a:solidFill>
              <a:latin typeface="Showcard Gothic" panose="04020904020102020604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810000"/>
            <a:ext cx="38862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Showcard Gothic" panose="04020904020102020604" pitchFamily="82" charset="0"/>
              </a:rPr>
              <a:t>TASKCARD #20</a:t>
            </a:r>
            <a:endParaRPr lang="en-US" sz="3200" dirty="0">
              <a:solidFill>
                <a:srgbClr val="7030A0"/>
              </a:solidFill>
              <a:latin typeface="Showcard Gothic" panose="04020904020102020604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3119" y="1066065"/>
                <a:ext cx="3200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𝟗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𝟐𝟐</m:t>
                      </m:r>
                      <m:r>
                        <a:rPr lang="en-US" sz="3200" b="1" i="1" smtClean="0">
                          <a:latin typeface="Cambria Math"/>
                        </a:rPr>
                        <m:t>∗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19" y="1066065"/>
                <a:ext cx="32004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1600" y="1066066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𝟏𝟔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𝟔</m:t>
                      </m:r>
                      <m:r>
                        <a:rPr lang="en-US" sz="3200" b="1" i="1">
                          <a:latin typeface="Cambria Math"/>
                        </a:rPr>
                        <m:t>÷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066066"/>
                <a:ext cx="34290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6080" y="4525363"/>
                <a:ext cx="3200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𝟖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𝟕</m:t>
                      </m:r>
                      <m:r>
                        <a:rPr lang="en-US" sz="3200" b="1" i="1" smtClean="0">
                          <a:latin typeface="Cambria Math"/>
                        </a:rPr>
                        <m:t>+(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latin typeface="Cambria Math"/>
                        </a:rPr>
                        <m:t> ∗</m:t>
                      </m:r>
                      <m:r>
                        <a:rPr lang="en-US" sz="3200" b="1" i="1" smtClean="0">
                          <a:latin typeface="Cambria Math"/>
                        </a:rPr>
                        <m:t>𝟖</m:t>
                      </m:r>
                      <m:r>
                        <a:rPr lang="en-US" sz="3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80" y="4525363"/>
                <a:ext cx="32004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4525364"/>
                <a:ext cx="3429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𝟑𝟎</m:t>
                      </m:r>
                      <m:r>
                        <a:rPr lang="en-US" sz="3200" b="1" i="1" smtClean="0">
                          <a:latin typeface="Cambria Math"/>
                        </a:rPr>
                        <m:t> −</m:t>
                      </m:r>
                      <m:r>
                        <a:rPr lang="en-US" sz="3200" b="1" i="1" smtClean="0">
                          <a:latin typeface="Cambria Math"/>
                        </a:rPr>
                        <m:t>𝟏𝟎</m:t>
                      </m:r>
                      <m:r>
                        <a:rPr lang="en-US" sz="3200" b="1" i="1" smtClean="0">
                          <a:latin typeface="Cambria Math"/>
                        </a:rPr>
                        <m:t> ∗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 −</m:t>
                      </m:r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525364"/>
                <a:ext cx="34290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12" y="2034492"/>
            <a:ext cx="950976" cy="9509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146" y="2034492"/>
            <a:ext cx="950976" cy="9509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12" y="5486400"/>
            <a:ext cx="950976" cy="9509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34" y="5553063"/>
            <a:ext cx="950976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3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210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Tisha Hibbler</dc:creator>
  <cp:lastModifiedBy>Tisha Hibbler</cp:lastModifiedBy>
  <cp:revision>1</cp:revision>
  <dcterms:created xsi:type="dcterms:W3CDTF">2015-09-16T02:05:46Z</dcterms:created>
  <dcterms:modified xsi:type="dcterms:W3CDTF">2015-09-16T02:07:42Z</dcterms:modified>
</cp:coreProperties>
</file>