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33"/>
    <a:srgbClr val="FFFF2F"/>
    <a:srgbClr val="FF99CC"/>
    <a:srgbClr val="66FF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660"/>
  </p:normalViewPr>
  <p:slideViewPr>
    <p:cSldViewPr>
      <p:cViewPr varScale="1">
        <p:scale>
          <a:sx n="48" d="100"/>
          <a:sy n="48" d="100"/>
        </p:scale>
        <p:origin x="159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FB94826-F23F-4769-8D4C-62DD1EC4F9A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720725"/>
            <a:ext cx="27813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A76909-566A-4743-BB65-C0B568B10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53E9-936A-4715-9DFF-C2EAE6F0D32C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7065-12E8-4062-B9F5-EAB09551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" y="0"/>
            <a:ext cx="7771429" cy="100571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5592790"/>
            <a:ext cx="3886200" cy="446561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lnSpc>
                <a:spcPct val="150000"/>
              </a:lnSpc>
            </a:pPr>
            <a:endParaRPr lang="en-US" sz="2700" dirty="0" smtClean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Mrs. Healey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Mrs. </a:t>
            </a:r>
            <a:r>
              <a:rPr lang="en-US" sz="2700" dirty="0" err="1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Hibbler</a:t>
            </a:r>
            <a:endParaRPr lang="en-US" sz="2700" dirty="0" smtClean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Mrs. Thorpe</a:t>
            </a:r>
            <a:endParaRPr lang="en-US" sz="2700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Mr. Meyers</a:t>
            </a:r>
            <a:endParaRPr lang="en-US" sz="2700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Mrs. </a:t>
            </a:r>
            <a:r>
              <a:rPr lang="en-US" sz="2700" dirty="0" err="1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McRee</a:t>
            </a:r>
            <a:endParaRPr lang="en-US" sz="2700" dirty="0" smtClean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700" dirty="0" smtClean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223963"/>
            <a:ext cx="588645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"/>
            <a:ext cx="7772400" cy="100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"/>
            <a:ext cx="8461919" cy="1094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223963"/>
            <a:ext cx="588645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223963"/>
            <a:ext cx="588645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223963"/>
            <a:ext cx="588645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223963"/>
            <a:ext cx="588645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223963"/>
            <a:ext cx="588645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223963"/>
            <a:ext cx="588645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15</Words>
  <Application>Microsoft Office PowerPoint</Application>
  <PresentationFormat>Custom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Wilson</dc:creator>
  <cp:lastModifiedBy>Hibbler, Shatisha A.</cp:lastModifiedBy>
  <cp:revision>124</cp:revision>
  <cp:lastPrinted>2016-02-25T13:17:58Z</cp:lastPrinted>
  <dcterms:created xsi:type="dcterms:W3CDTF">2013-05-05T01:30:49Z</dcterms:created>
  <dcterms:modified xsi:type="dcterms:W3CDTF">2016-02-25T13:18:47Z</dcterms:modified>
</cp:coreProperties>
</file>