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Composite Figures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6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4/14/16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3315" y="2083521"/>
            <a:ext cx="2217154" cy="1828581"/>
          </a:xfrm>
        </p:spPr>
      </p:pic>
      <p:sp>
        <p:nvSpPr>
          <p:cNvPr id="5" name="TextBox 4"/>
          <p:cNvSpPr txBox="1"/>
          <p:nvPr/>
        </p:nvSpPr>
        <p:spPr>
          <a:xfrm>
            <a:off x="991798" y="1198310"/>
            <a:ext cx="1051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You have just drawn a marvelous stick figure. The paper with the picture</a:t>
            </a:r>
          </a:p>
          <a:p>
            <a:r>
              <a:rPr lang="en-US" dirty="0" smtClean="0"/>
              <a:t>measures 8.5 x 11 .  The frame has a width of 1 inch. What is the total area of the picture and</a:t>
            </a:r>
          </a:p>
          <a:p>
            <a:r>
              <a:rPr lang="en-US" dirty="0" smtClean="0"/>
              <a:t>The frame?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21" y="2228685"/>
            <a:ext cx="1283342" cy="1495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9267" y="4264771"/>
            <a:ext cx="979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Kelly had a ribbon that was 5 1/3 feet long.  Each piece she cut was 1 1/3 feet long.</a:t>
            </a:r>
          </a:p>
          <a:p>
            <a:r>
              <a:rPr lang="en-US" dirty="0" smtClean="0"/>
              <a:t>How many pieces of ribbon did she cut?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49267" y="5234151"/>
            <a:ext cx="881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Find the area of the following image: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228" y="4718638"/>
            <a:ext cx="2065282" cy="19329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12828" y="553273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10cm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83579" y="463788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cm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59254" y="5963401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cm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13089" y="6462251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7cm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8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provided grid paper, write you name using block letters.</a:t>
            </a:r>
          </a:p>
          <a:p>
            <a:r>
              <a:rPr lang="en-US" dirty="0" smtClean="0"/>
              <a:t>Use some version of your name that is at least 6 letters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39965" y="2977121"/>
            <a:ext cx="5943600" cy="24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336" y="1540189"/>
            <a:ext cx="8915400" cy="3777622"/>
          </a:xfrm>
        </p:spPr>
        <p:txBody>
          <a:bodyPr/>
          <a:lstStyle/>
          <a:p>
            <a:r>
              <a:rPr lang="en-US" dirty="0" smtClean="0"/>
              <a:t>Your name will consist mostly of rectangles and squares. </a:t>
            </a:r>
          </a:p>
          <a:p>
            <a:r>
              <a:rPr lang="en-US" dirty="0" smtClean="0"/>
              <a:t>Include at least one triangle in your name. </a:t>
            </a:r>
          </a:p>
          <a:p>
            <a:r>
              <a:rPr lang="en-US" dirty="0" smtClean="0"/>
              <a:t>Once you have drawn </a:t>
            </a:r>
            <a:r>
              <a:rPr lang="en-US" dirty="0" smtClean="0"/>
              <a:t>your </a:t>
            </a:r>
            <a:r>
              <a:rPr lang="en-US" dirty="0" smtClean="0"/>
              <a:t>name.</a:t>
            </a:r>
          </a:p>
          <a:p>
            <a:pPr marL="0" indent="0">
              <a:buNone/>
            </a:pPr>
            <a:r>
              <a:rPr lang="en-US" dirty="0" smtClean="0"/>
              <a:t>        Write </a:t>
            </a:r>
            <a:r>
              <a:rPr lang="en-US" dirty="0" smtClean="0"/>
              <a:t>the dimensions for each line of your name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923" y="3185124"/>
            <a:ext cx="1467342" cy="34813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57836" y="3465415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0519" y="4156366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49022" y="4741129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18009" y="629713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area of the composite figures you created by writing the formula for each piece. </a:t>
            </a:r>
          </a:p>
          <a:p>
            <a:endParaRPr lang="en-US" dirty="0" smtClean="0"/>
          </a:p>
          <a:p>
            <a:r>
              <a:rPr lang="en-US" dirty="0" smtClean="0"/>
              <a:t>Under each letter write the total area for the letter.</a:t>
            </a:r>
          </a:p>
          <a:p>
            <a:endParaRPr lang="en-US" dirty="0"/>
          </a:p>
          <a:p>
            <a:r>
              <a:rPr lang="en-US" dirty="0" smtClean="0"/>
              <a:t>Then write the total area for your complete name.  </a:t>
            </a:r>
          </a:p>
        </p:txBody>
      </p:sp>
    </p:spTree>
    <p:extLst>
      <p:ext uri="{BB962C8B-B14F-4D97-AF65-F5344CB8AC3E}">
        <p14:creationId xmlns:p14="http://schemas.microsoft.com/office/powerpoint/2010/main" val="19727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511" y="-30222"/>
            <a:ext cx="8911687" cy="1280890"/>
          </a:xfrm>
        </p:spPr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247" y="684730"/>
            <a:ext cx="12071913" cy="911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23" y="1596237"/>
            <a:ext cx="2627123" cy="28111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590" y="1596237"/>
            <a:ext cx="3640716" cy="2255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5075" y="1250668"/>
            <a:ext cx="2627123" cy="27226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441" y="4197467"/>
            <a:ext cx="2823805" cy="22381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56411" y="3730831"/>
            <a:ext cx="3131792" cy="31149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5075" y="4035177"/>
            <a:ext cx="2767594" cy="264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824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198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Composite Figures </vt:lpstr>
      <vt:lpstr>Warm-up 4/14/16</vt:lpstr>
      <vt:lpstr>Directions</vt:lpstr>
      <vt:lpstr>Directions</vt:lpstr>
      <vt:lpstr>Directions</vt:lpstr>
      <vt:lpstr>More Practice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Figures</dc:title>
  <dc:creator>Hibbler, Shatisha A.</dc:creator>
  <cp:lastModifiedBy>Hibbler, Shatisha A.</cp:lastModifiedBy>
  <cp:revision>8</cp:revision>
  <dcterms:created xsi:type="dcterms:W3CDTF">2016-04-12T14:59:44Z</dcterms:created>
  <dcterms:modified xsi:type="dcterms:W3CDTF">2016-04-14T12:37:28Z</dcterms:modified>
</cp:coreProperties>
</file>